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124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98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19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00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68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5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1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9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4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6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8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2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4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2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9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32C21F-75B0-4047-B38D-79453570FDE0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104207-1A71-46C5-911A-340CD3A61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649901" y="-153022"/>
            <a:ext cx="9755187" cy="2766528"/>
          </a:xfrm>
        </p:spPr>
        <p:txBody>
          <a:bodyPr>
            <a:normAutofit/>
          </a:bodyPr>
          <a:lstStyle/>
          <a:p>
            <a:r>
              <a:rPr lang="ru-RU" sz="4800" dirty="0"/>
              <a:t>Патриотическое воспитание дошкольников через памятные места Кантемировки.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707895" y="2591717"/>
            <a:ext cx="9755187" cy="550333"/>
          </a:xfrm>
        </p:spPr>
        <p:txBody>
          <a:bodyPr/>
          <a:lstStyle/>
          <a:p>
            <a:r>
              <a:rPr lang="ru-RU" dirty="0" smtClean="0"/>
              <a:t>Выполнила воспитатель </a:t>
            </a:r>
          </a:p>
          <a:p>
            <a:r>
              <a:rPr lang="ru-RU" dirty="0" smtClean="0"/>
              <a:t>МКДОУ Кантемировский детский сад № 1 </a:t>
            </a:r>
          </a:p>
          <a:p>
            <a:r>
              <a:rPr lang="ru-RU" dirty="0" err="1" smtClean="0"/>
              <a:t>Молочаева</a:t>
            </a:r>
            <a:r>
              <a:rPr lang="ru-RU" dirty="0" smtClean="0"/>
              <a:t> Елизавета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08001" y="381000"/>
            <a:ext cx="10394707" cy="14883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Памятник</a:t>
            </a:r>
            <a:r>
              <a:rPr lang="ru-RU" dirty="0"/>
              <a:t>-танк </a:t>
            </a:r>
            <a:r>
              <a:rPr lang="ru-RU" b="1" dirty="0"/>
              <a:t>Т</a:t>
            </a:r>
            <a:r>
              <a:rPr lang="ru-RU" dirty="0"/>
              <a:t>-</a:t>
            </a:r>
            <a:r>
              <a:rPr lang="ru-RU" b="1" dirty="0"/>
              <a:t>34</a:t>
            </a:r>
            <a:r>
              <a:rPr lang="ru-RU" dirty="0"/>
              <a:t> установлен в небольшом сквере, возле железнодорожной станции. </a:t>
            </a:r>
            <a:r>
              <a:rPr lang="ru-RU" b="1" dirty="0"/>
              <a:t>Памятник</a:t>
            </a:r>
            <a:r>
              <a:rPr lang="ru-RU" dirty="0"/>
              <a:t> был воздвигнут в августе 1958 года в честь героев освободителей - танкистов-</a:t>
            </a:r>
            <a:r>
              <a:rPr lang="ru-RU" dirty="0" err="1"/>
              <a:t>кантемировцев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2058" name="Picture 10" descr="http://photos.wikimapia.org/p/00/03/91/28/42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476500"/>
            <a:ext cx="3603625" cy="27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okrae.odbvrn.ru/sites/okrae.odbvrn.ru/files/tank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5" y="2324009"/>
            <a:ext cx="3806946" cy="285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"/>
            <a:ext cx="10394707" cy="2527299"/>
          </a:xfrm>
        </p:spPr>
        <p:txBody>
          <a:bodyPr/>
          <a:lstStyle/>
          <a:p>
            <a:r>
              <a:rPr lang="ru-RU" b="1" dirty="0"/>
              <a:t>Стела</a:t>
            </a:r>
            <a:r>
              <a:rPr lang="ru-RU" dirty="0"/>
              <a:t> «Населенный пункт воинской доблести" в рабочем поселке </a:t>
            </a:r>
            <a:r>
              <a:rPr lang="ru-RU" b="1" dirty="0"/>
              <a:t>Кантемировка</a:t>
            </a:r>
            <a:r>
              <a:rPr lang="ru-RU" dirty="0"/>
              <a:t>. П</a:t>
            </a:r>
            <a:r>
              <a:rPr lang="ru-RU" dirty="0" smtClean="0"/>
              <a:t>очетное </a:t>
            </a:r>
            <a:r>
              <a:rPr lang="ru-RU" dirty="0"/>
              <a:t>звание «Населенный пункт воинской доблести» присваивается населенным пунктам, на территории которых или в непосредственной близости от которых проходили ожесточенные сражения, в ходе которых защитники Отечества проявили </a:t>
            </a:r>
            <a:r>
              <a:rPr lang="ru-RU" dirty="0" smtClean="0"/>
              <a:t>мужество.</a:t>
            </a:r>
            <a:endParaRPr lang="ru-RU" dirty="0"/>
          </a:p>
        </p:txBody>
      </p:sp>
      <p:pic>
        <p:nvPicPr>
          <p:cNvPr id="3074" name="Picture 2" descr="https://www.maam.ru/upload/blogs/detsad-266821-1462974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4" y="2120901"/>
            <a:ext cx="2409825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.tildacdn.com/tild3964-6361-4063-a335-616330623464/_MJH6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251002"/>
            <a:ext cx="4645025" cy="30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-139699"/>
            <a:ext cx="10394707" cy="1977466"/>
          </a:xfrm>
        </p:spPr>
        <p:txBody>
          <a:bodyPr/>
          <a:lstStyle/>
          <a:p>
            <a:r>
              <a:rPr lang="ru-RU" dirty="0" smtClean="0"/>
              <a:t>Памятник </a:t>
            </a:r>
            <a:r>
              <a:rPr lang="en-US" dirty="0" smtClean="0"/>
              <a:t> “</a:t>
            </a:r>
            <a:r>
              <a:rPr lang="ru-RU" dirty="0" smtClean="0"/>
              <a:t>НЕИЗВЕСНОМУ СОЛДАТУ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098" name="Picture 2" descr="http://photocdn.photogoroda.com/source2/cn3159/r3529/c3544/32504718.jpg?v=20171213112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5" y="1571066"/>
            <a:ext cx="4497976" cy="33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ravo-voronezh.ru/wp-content/uploads/2018/09/S141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82" y="1571066"/>
            <a:ext cx="5996362" cy="33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317501"/>
            <a:ext cx="10394707" cy="1295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9 декабря 1992 года к пятидесятилетию освобождения </a:t>
            </a:r>
            <a:r>
              <a:rPr lang="ru-RU" b="1" dirty="0"/>
              <a:t>Кантемировки</a:t>
            </a:r>
            <a:r>
              <a:rPr lang="ru-RU" dirty="0"/>
              <a:t> от немецко-фашистских захватчиков в центре посёлка открыта </a:t>
            </a:r>
            <a:r>
              <a:rPr lang="ru-RU" b="1" dirty="0"/>
              <a:t>Аллея</a:t>
            </a:r>
            <a:r>
              <a:rPr lang="ru-RU" dirty="0"/>
              <a:t> </a:t>
            </a:r>
            <a:r>
              <a:rPr lang="ru-RU" b="1" dirty="0"/>
              <a:t>Героев</a:t>
            </a:r>
            <a:r>
              <a:rPr lang="ru-RU" dirty="0"/>
              <a:t>. Бюсты установлены </a:t>
            </a:r>
            <a:r>
              <a:rPr lang="ru-RU" b="1" dirty="0"/>
              <a:t>героям</a:t>
            </a:r>
            <a:r>
              <a:rPr lang="ru-RU" dirty="0"/>
              <a:t> Советского Союза Великой Отечественной войны </a:t>
            </a:r>
            <a:r>
              <a:rPr lang="ru-RU" b="1" dirty="0"/>
              <a:t>Кантемировского</a:t>
            </a:r>
            <a:r>
              <a:rPr lang="ru-RU" dirty="0"/>
              <a:t> </a:t>
            </a:r>
            <a:r>
              <a:rPr lang="ru-RU" b="1" dirty="0"/>
              <a:t>района</a:t>
            </a:r>
            <a:r>
              <a:rPr lang="ru-RU" dirty="0"/>
              <a:t>. </a:t>
            </a:r>
          </a:p>
        </p:txBody>
      </p:sp>
      <p:pic>
        <p:nvPicPr>
          <p:cNvPr id="6146" name="Picture 2" descr="https://warheroes.ru/content/images/monuments/PAMYATNIKI2/Kantemirovka%20Alleja%20Gero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206063"/>
            <a:ext cx="4264025" cy="27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emo7103.govvrn.ru/documents/34650/0/_DSC0176.jpg/7acd5820-190b-1af3-6f99-6508ad836f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346945"/>
            <a:ext cx="4000500" cy="26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4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3200" y="-425803"/>
            <a:ext cx="10394707" cy="2114904"/>
          </a:xfrm>
        </p:spPr>
        <p:txBody>
          <a:bodyPr/>
          <a:lstStyle/>
          <a:p>
            <a:r>
              <a:rPr lang="ru-RU" dirty="0"/>
              <a:t>Всего в </a:t>
            </a:r>
            <a:r>
              <a:rPr lang="ru-RU" b="1" dirty="0"/>
              <a:t>музее</a:t>
            </a:r>
            <a:r>
              <a:rPr lang="ru-RU" dirty="0"/>
              <a:t> шесть экспонатов. Военную технику в парке Победы начали устанавливать в августе 2016 года. Для нее сделали специальные площадки из тротуарного камня. </a:t>
            </a:r>
          </a:p>
        </p:txBody>
      </p:sp>
      <p:pic>
        <p:nvPicPr>
          <p:cNvPr id="7170" name="Picture 2" descr="https://mtdata.ru/u5/photo012B/20123556336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331913"/>
            <a:ext cx="3503839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emo7103.govvrn.ru/documents/34650/0/_DSC0190.jpg/873131b3-a781-a64b-b614-d898b4c79e4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51" y="1008914"/>
            <a:ext cx="4665435" cy="30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maam.ru/upload/blogs/detsad-721786-15096236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95" y="2884887"/>
            <a:ext cx="3262175" cy="24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8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1868525"/>
            <a:ext cx="10396882" cy="115196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1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40</TotalTime>
  <Words>172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Патриотическое воспитание дошкольников через памятные места Кантемировки.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2022-05-02T19:03:53Z</dcterms:created>
  <dcterms:modified xsi:type="dcterms:W3CDTF">2022-05-02T19:45:44Z</dcterms:modified>
</cp:coreProperties>
</file>